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1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206D8-C256-4284-841B-C6777242A7C9}" v="1" dt="2024-02-09T04:56:13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4DA2-3EEA-77EB-FB5F-DB33A9B10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58895-E401-088A-5069-219AE0014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49CDD-B838-AF87-5405-A903C7ED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941C2-2B8C-04E0-19B7-2F22C282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39DE-8ADF-6859-7925-C788DE9D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59499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97B-3A7E-10EA-48F9-1C7A3A9F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929FF-70F6-825E-C1C2-E7AC8194A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9FA25-07C2-24BC-60F7-15827FCA3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05DFF-0F0B-E88A-6E31-5FB47AE7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9DC75-15D4-EADD-A901-F383D5E4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3324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CB0FA7-A5C8-D113-D1DE-BB8E94D880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B0C2E-AA78-73B1-AC9A-B330E4BB5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22CEC-2F44-FA10-F782-309CDBBE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A9C4B-97A6-E221-AD5D-350DBCC26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D14F0-88A8-93D1-5E97-BCCC4B3E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3237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D554D-FC8A-5903-58D7-9A74D03A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0255-7B80-8B73-712D-71CA0980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E068E-748D-7AF2-2E8F-9720192B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C71BA-5158-F1AD-2976-BE490DD6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C412A-F7F7-1A20-8711-4D7ED280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92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89C5-8C0A-C66C-8E16-04E3E0FD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D8A41-9FB6-5852-894B-4BD7456E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4274F-9DF8-9441-1C7E-5542C36BC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6F7D6-4DDF-D006-2BF0-E9E849806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337BD-D910-B6F7-C1B9-EEF58C13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8738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3885-09E2-3901-9368-2E52B46F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5E58-D1D8-7FEA-E854-22DC142AE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2C1C4-47D9-2C14-EED4-2CAF58454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C3930-5157-0BE4-54F9-97E9158C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8CD3A-A747-CD83-D320-D1AA4AFE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2B508-68FD-2906-2115-D5F38182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75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0A63-3978-644D-F4CC-1DE4970BF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A2E3A-D05F-934E-72E9-3CCBAF996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E192C-3251-4899-4A55-37C24B1E1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E1200-250C-3058-2ACC-98A67D3EA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3E61C-6A1F-8119-E95D-4A983EC19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D27FD7-7E0F-E3C2-C7D9-4432070A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DB5E8-19C3-5071-1FEA-A86921FF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4438C-59AF-9B89-FD87-5E8A8813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05146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DF45-D474-8250-E09A-2690486B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954FC-60B7-3448-7131-918EE36C2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3519F6-3B8A-1DFA-5803-65F503D1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676ED-01D9-729E-565A-D38AEC28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8677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5E801-80D8-5760-6600-BF298BB3A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FF8BF-722F-21F4-7D20-919807112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4C2D0-7905-0E56-5C61-2FB56FAC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2073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F663-0D7D-3B97-BD6B-5179F74F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EB27-03F3-013C-7D31-5293DF096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D7764-9BD3-1D9A-8697-8F43E5299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E9124-FC18-0127-1762-91EA2DA3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F3563-5F56-4C20-A73F-8011D08C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74316-75BC-365D-9321-BA06DAF7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0902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530E-E9F0-E255-9093-6DE1A3F45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DE6989-DDF4-5F16-CD01-744AC33D3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37973-D7E3-F7B5-7711-0B966916B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3ADCC-291A-B7B0-AE77-4AE69244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1FB2C-36A6-8218-68BC-FBED9B199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73F6E-8821-86A8-FC58-7D119B900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1821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7A083-E40F-C2F4-99BE-4AAECDD5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49BDD-EB03-6570-CAE7-0E5CB14D4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27583-DCE4-9F4A-4AB7-214E89672D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1E9C9-3771-447A-9B57-E14CBF6D0C03}" type="datetimeFigureOut">
              <a:rPr lang="en-MY" smtClean="0"/>
              <a:t>12/2/2024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A00C-C037-29C5-79FB-089CEE2A3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D2979-5153-4B40-48C1-124D27737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C6836-FBEE-496E-B7AC-B1DEF1B6400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488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EB032-7EAA-AAA8-10DB-8B1171BF3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1" r="8753"/>
          <a:stretch/>
        </p:blipFill>
        <p:spPr>
          <a:xfrm>
            <a:off x="5038531" y="10"/>
            <a:ext cx="7153470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DE58E3-B1B6-3D24-6E67-FE9BBB2F6892}"/>
              </a:ext>
            </a:extLst>
          </p:cNvPr>
          <p:cNvSpPr txBox="1"/>
          <p:nvPr/>
        </p:nvSpPr>
        <p:spPr>
          <a:xfrm>
            <a:off x="0" y="2435290"/>
            <a:ext cx="5704458" cy="17075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solidFill>
                  <a:srgbClr val="0070C0"/>
                </a:solidFill>
                <a:latin typeface="Algerian" panose="04020705040A02060702" pitchFamily="82" charset="0"/>
                <a:ea typeface="+mj-ea"/>
                <a:cs typeface="+mj-cs"/>
              </a:rPr>
              <a:t>AUTOMATIC SHOE CABINET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016D7-B9E4-F225-925B-2E75818BFD53}"/>
              </a:ext>
            </a:extLst>
          </p:cNvPr>
          <p:cNvSpPr txBox="1"/>
          <p:nvPr/>
        </p:nvSpPr>
        <p:spPr>
          <a:xfrm>
            <a:off x="238125" y="5438775"/>
            <a:ext cx="242566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000" dirty="0"/>
              <a:t>CHONG KHENG CHEN</a:t>
            </a:r>
          </a:p>
          <a:p>
            <a:r>
              <a:rPr lang="en-MY" sz="2000" dirty="0"/>
              <a:t>03DET22F1043 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22947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E0586-AC36-93AA-205E-B3A8B62C2CB3}"/>
              </a:ext>
            </a:extLst>
          </p:cNvPr>
          <p:cNvSpPr txBox="1"/>
          <p:nvPr/>
        </p:nvSpPr>
        <p:spPr>
          <a:xfrm>
            <a:off x="6685220" y="393700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KETERANGAN PROJEK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0B5D9-5430-96E6-E62A-12EF2680B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9" r="6992"/>
          <a:stretch/>
        </p:blipFill>
        <p:spPr>
          <a:xfrm>
            <a:off x="66677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09C181-1403-07DA-DCA6-2B1267F59222}"/>
              </a:ext>
            </a:extLst>
          </p:cNvPr>
          <p:cNvSpPr txBox="1"/>
          <p:nvPr/>
        </p:nvSpPr>
        <p:spPr>
          <a:xfrm>
            <a:off x="6783319" y="227614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PENYATAAN MASALAH :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Because there are some tall cabinets that are difficult to put it in . 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Don’t know where there are any free seats.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Because it is dangerous to climb high stairs to put things away .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04339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E533A-C97A-065B-6032-969F3C26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8" y="244702"/>
            <a:ext cx="5683972" cy="63685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F1B90-D298-442B-0C07-50100F8077BF}"/>
              </a:ext>
            </a:extLst>
          </p:cNvPr>
          <p:cNvSpPr txBox="1"/>
          <p:nvPr/>
        </p:nvSpPr>
        <p:spPr>
          <a:xfrm>
            <a:off x="5781674" y="1371600"/>
            <a:ext cx="46312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/>
              <a:t>OBJEKTIF PROJECT: </a:t>
            </a:r>
          </a:p>
          <a:p>
            <a:endParaRPr lang="en-MY" sz="2000" dirty="0"/>
          </a:p>
          <a:p>
            <a:pPr marL="514350" indent="-514350">
              <a:buFont typeface="+mj-lt"/>
              <a:buAutoNum type="romanUcPeriod"/>
            </a:pPr>
            <a:r>
              <a:rPr lang="en-MY" sz="2000" dirty="0"/>
              <a:t>Reduce the time spent putting shoes in the shoe cabinet .</a:t>
            </a:r>
          </a:p>
          <a:p>
            <a:pPr marL="514350" indent="-514350">
              <a:buFont typeface="+mj-lt"/>
              <a:buAutoNum type="romanUcPeriod"/>
            </a:pPr>
            <a:endParaRPr lang="en-MY" sz="2000" dirty="0"/>
          </a:p>
          <a:p>
            <a:pPr marL="514350" indent="-514350">
              <a:buFont typeface="+mj-lt"/>
              <a:buAutoNum type="romanUcPeriod"/>
            </a:pPr>
            <a:r>
              <a:rPr lang="en-MY" sz="2000" dirty="0"/>
              <a:t>Reduce the risk of people climbing stairs.</a:t>
            </a:r>
          </a:p>
          <a:p>
            <a:pPr marL="514350" indent="-514350">
              <a:buFont typeface="+mj-lt"/>
              <a:buAutoNum type="romanUcPeriod"/>
            </a:pPr>
            <a:endParaRPr lang="en-MY" sz="2000" dirty="0"/>
          </a:p>
          <a:p>
            <a:pPr marL="514350" indent="-514350">
              <a:buFont typeface="+mj-lt"/>
              <a:buAutoNum type="romanUcPeriod"/>
            </a:pPr>
            <a:r>
              <a:rPr lang="en-MY" sz="2000" dirty="0"/>
              <a:t>Convenient for people to put their  shoe .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783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231A9A-F533-F180-09B6-89A9D0177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31"/>
          <a:stretch/>
        </p:blipFill>
        <p:spPr>
          <a:xfrm>
            <a:off x="245850" y="1567832"/>
            <a:ext cx="4972177" cy="473369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A0FA6-CFDB-8632-901F-4D0427FC2044}"/>
              </a:ext>
            </a:extLst>
          </p:cNvPr>
          <p:cNvSpPr txBox="1"/>
          <p:nvPr/>
        </p:nvSpPr>
        <p:spPr>
          <a:xfrm>
            <a:off x="5645020" y="1670180"/>
            <a:ext cx="46222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SKOP KAJIAN :</a:t>
            </a:r>
          </a:p>
          <a:p>
            <a:endParaRPr lang="en-MY" sz="2000" dirty="0"/>
          </a:p>
          <a:p>
            <a:pPr marL="400050" indent="-400050">
              <a:buFont typeface="+mj-lt"/>
              <a:buAutoNum type="romanUcPeriod"/>
            </a:pPr>
            <a:r>
              <a:rPr lang="en-MY" sz="2000" dirty="0"/>
              <a:t>SHOE STORE</a:t>
            </a:r>
          </a:p>
          <a:p>
            <a:pPr marL="400050" indent="-400050">
              <a:buFont typeface="+mj-lt"/>
              <a:buAutoNum type="romanUcPeriod"/>
            </a:pPr>
            <a:endParaRPr lang="en-MY" sz="2000" dirty="0"/>
          </a:p>
          <a:p>
            <a:pPr marL="400050" indent="-400050">
              <a:buFont typeface="+mj-lt"/>
              <a:buAutoNum type="romanUcPeriod"/>
            </a:pPr>
            <a:r>
              <a:rPr lang="en-MY" sz="2000" dirty="0"/>
              <a:t>SHOE FACTORY</a:t>
            </a:r>
          </a:p>
          <a:p>
            <a:pPr marL="400050" indent="-400050">
              <a:buFont typeface="+mj-lt"/>
              <a:buAutoNum type="romanUcPeriod"/>
            </a:pPr>
            <a:endParaRPr lang="en-MY" sz="2000" dirty="0"/>
          </a:p>
          <a:p>
            <a:pPr marL="400050" indent="-400050">
              <a:buFont typeface="+mj-lt"/>
              <a:buAutoNum type="romanUcPeriod"/>
            </a:pPr>
            <a:r>
              <a:rPr lang="en-MY" sz="2000" dirty="0"/>
              <a:t>Some people have a lot shoe at home </a:t>
            </a:r>
            <a:r>
              <a:rPr lang="en-MY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101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008E3-80E7-4500-25C2-8933631E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05" y="1135143"/>
            <a:ext cx="4968671" cy="4737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7892EF-9957-2FC6-F6DC-1A69B00FD8B3}"/>
              </a:ext>
            </a:extLst>
          </p:cNvPr>
          <p:cNvSpPr txBox="1"/>
          <p:nvPr/>
        </p:nvSpPr>
        <p:spPr>
          <a:xfrm>
            <a:off x="6289553" y="2136710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KOS:</a:t>
            </a:r>
          </a:p>
          <a:p>
            <a:r>
              <a:rPr lang="en-MY" dirty="0"/>
              <a:t>1.INFLARED SENSER  - RM 3 X 10 = RM30</a:t>
            </a:r>
          </a:p>
          <a:p>
            <a:r>
              <a:rPr lang="en-MY" dirty="0"/>
              <a:t>2.STEPPER MOROR – RM40 X 2 = RM 80</a:t>
            </a:r>
          </a:p>
          <a:p>
            <a:r>
              <a:rPr lang="en-MY" dirty="0"/>
              <a:t>3.MOTOR – RM10 X 10 = RM100</a:t>
            </a:r>
          </a:p>
          <a:p>
            <a:r>
              <a:rPr lang="en-MY" dirty="0"/>
              <a:t>4. PAPAN – RM 50</a:t>
            </a:r>
          </a:p>
          <a:p>
            <a:r>
              <a:rPr lang="en-MY" dirty="0"/>
              <a:t>5.ELETRICAL PANEL- RM50</a:t>
            </a:r>
          </a:p>
          <a:p>
            <a:r>
              <a:rPr lang="en-MY" dirty="0"/>
              <a:t>TOTAL =RM310</a:t>
            </a:r>
          </a:p>
        </p:txBody>
      </p:sp>
    </p:spTree>
    <p:extLst>
      <p:ext uri="{BB962C8B-B14F-4D97-AF65-F5344CB8AC3E}">
        <p14:creationId xmlns:p14="http://schemas.microsoft.com/office/powerpoint/2010/main" val="252183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B49BD6-DAEC-57F2-5E10-25AE98AAA87C}"/>
              </a:ext>
            </a:extLst>
          </p:cNvPr>
          <p:cNvSpPr txBox="1"/>
          <p:nvPr/>
        </p:nvSpPr>
        <p:spPr>
          <a:xfrm rot="1196388">
            <a:off x="842214" y="1568328"/>
            <a:ext cx="1050757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3800" b="1" dirty="0">
                <a:latin typeface="Algerian" panose="04020705040A02060702" pitchFamily="82" charset="0"/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2386187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68b0ec0-7bdf-42a8-b787-efb490c6333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FC07B8E5FAEB47BCD8195579BF60EC" ma:contentTypeVersion="10" ma:contentTypeDescription="Create a new document." ma:contentTypeScope="" ma:versionID="7628e6066f6e335cae7468de8b48b1dd">
  <xsd:schema xmlns:xsd="http://www.w3.org/2001/XMLSchema" xmlns:xs="http://www.w3.org/2001/XMLSchema" xmlns:p="http://schemas.microsoft.com/office/2006/metadata/properties" xmlns:ns3="768b0ec0-7bdf-42a8-b787-efb490c6333a" xmlns:ns4="dc23e37b-9d37-489a-a7b1-0666df5a487c" targetNamespace="http://schemas.microsoft.com/office/2006/metadata/properties" ma:root="true" ma:fieldsID="5c0fa9ac76960b23082f356db3068c8b" ns3:_="" ns4:_="">
    <xsd:import namespace="768b0ec0-7bdf-42a8-b787-efb490c6333a"/>
    <xsd:import namespace="dc23e37b-9d37-489a-a7b1-0666df5a487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8b0ec0-7bdf-42a8-b787-efb490c6333a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23e37b-9d37-489a-a7b1-0666df5a487c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A48970-1257-4404-BE61-DE7F86C04F2D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  <ds:schemaRef ds:uri="dc23e37b-9d37-489a-a7b1-0666df5a487c"/>
    <ds:schemaRef ds:uri="http://schemas.microsoft.com/office/infopath/2007/PartnerControls"/>
    <ds:schemaRef ds:uri="768b0ec0-7bdf-42a8-b787-efb490c6333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5A35101-9EA0-424C-8421-0C9DE27B62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8b0ec0-7bdf-42a8-b787-efb490c6333a"/>
    <ds:schemaRef ds:uri="dc23e37b-9d37-489a-a7b1-0666df5a48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C0A22D-6A17-478D-A4B8-8D765B443E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144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chong kheng chen</dc:creator>
  <cp:lastModifiedBy>Chong Kheng Chen</cp:lastModifiedBy>
  <cp:revision>3</cp:revision>
  <dcterms:created xsi:type="dcterms:W3CDTF">2024-02-09T03:59:17Z</dcterms:created>
  <dcterms:modified xsi:type="dcterms:W3CDTF">2024-02-12T02:18:45Z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0x0101002FFC07B8E5FAEB47BCD8195579BF60EC</vt:lpwstr>
  </property>
</Properties>
</file>